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漳州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市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学年第二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学期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试卷六年级英语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202332"/>
            <a:ext cx="11517123" cy="46029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66" y="348546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40" y="394702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40" y="442599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48" y="489625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23" y="539264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08246" cy="307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17123" cy="267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08774"/>
            <a:ext cx="11517123" cy="51565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46" y="109061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503" y="190921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77" y="287586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11" y="388606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085" y="530555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43756" cy="30103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492" y="381639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2801" y="379026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064" y="380768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7452" y="377285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01624"/>
            <a:ext cx="11517123" cy="44876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32" y="163054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89" y="262331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23" y="367705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7" y="469595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96752"/>
            <a:ext cx="11534879" cy="18819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326" y="1647959"/>
            <a:ext cx="82182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5526" y="1647958"/>
            <a:ext cx="70840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366" y="2126929"/>
            <a:ext cx="708405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909" y="2118221"/>
            <a:ext cx="70840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91014"/>
            <a:ext cx="11499368" cy="46422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949" y="3300549"/>
            <a:ext cx="457200" cy="3680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3486" y="3309258"/>
            <a:ext cx="457200" cy="3680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492" y="4998721"/>
            <a:ext cx="457200" cy="36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17123" cy="10044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649" y="2227046"/>
            <a:ext cx="11324483" cy="39422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6618" y="295424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8744" y="394702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326" y="542747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09309"/>
            <a:ext cx="11526001" cy="32278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040" y="1613127"/>
            <a:ext cx="104799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2114" y="2074682"/>
            <a:ext cx="104799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06" y="2536237"/>
            <a:ext cx="104799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5920" y="3023917"/>
            <a:ext cx="86511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772" y="3468054"/>
            <a:ext cx="86511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908" y="3952810"/>
            <a:ext cx="2159049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980728"/>
            <a:ext cx="11543756" cy="9145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3284984"/>
            <a:ext cx="10865840" cy="27436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030"/>
          <a:stretch/>
        </p:blipFill>
        <p:spPr>
          <a:xfrm>
            <a:off x="6130835" y="1988840"/>
            <a:ext cx="5756363" cy="12008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2507"/>
          <a:stretch/>
        </p:blipFill>
        <p:spPr>
          <a:xfrm>
            <a:off x="365762" y="2066731"/>
            <a:ext cx="5756363" cy="11413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3977" y="332000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1394" y="3764143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3977" y="4225697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7851" y="4695960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5269" y="5157514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1395" y="562777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0728"/>
            <a:ext cx="11526001" cy="455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11</Words>
  <Application>Microsoft Office PowerPoint</Application>
  <PresentationFormat>自定义</PresentationFormat>
  <Paragraphs>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354</cp:revision>
  <dcterms:created xsi:type="dcterms:W3CDTF">2020-11-06T05:24:00Z</dcterms:created>
  <dcterms:modified xsi:type="dcterms:W3CDTF">2025-10-21T06:54:47Z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